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2" r:id="rId4"/>
  </p:sldMasterIdLst>
  <p:notesMasterIdLst>
    <p:notesMasterId r:id="rId5"/>
  </p:notesMasterIdLst>
  <p:sldIdLst>
    <p:sldId id="256" r:id="rId6"/>
    <p:sldId id="257" r:id="rId7"/>
    <p:sldId id="258" r:id="rId8"/>
  </p:sldIdLst>
  <p:sldSz cy="5143500" cx="9144000"/>
  <p:notesSz cx="6858000" cy="9144000"/>
  <p:embeddedFontLst>
    <p:embeddedFont>
      <p:font typeface="Amatic SC"/>
      <p:regular r:id="rId9"/>
      <p:bold r:id="rId10"/>
    </p:embeddedFont>
    <p:embeddedFont>
      <p:font typeface="Lato"/>
      <p:regular r:id="rId11"/>
      <p:bold r:id="rId12"/>
      <p:italic r:id="rId13"/>
      <p:boldItalic r:id="rId14"/>
    </p:embeddedFont>
    <p:embeddedFont>
      <p:font typeface="Lato Black"/>
      <p:bold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1163">
          <p15:clr>
            <a:srgbClr val="A4A3A4"/>
          </p15:clr>
        </p15:guide>
        <p15:guide id="3" pos="360">
          <p15:clr>
            <a:srgbClr val="9AA0A6"/>
          </p15:clr>
        </p15:guide>
        <p15:guide id="4" pos="5400">
          <p15:clr>
            <a:srgbClr val="9AA0A6"/>
          </p15:clr>
        </p15:guide>
        <p15:guide id="5" pos="4624">
          <p15:clr>
            <a:srgbClr val="9AA0A6"/>
          </p15:clr>
        </p15:guide>
        <p15:guide id="6"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1163"/>
        <p:guide pos="360"/>
        <p:guide pos="5400"/>
        <p:guide pos="4624"/>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ato-regular.fntdata"/><Relationship Id="rId10" Type="http://schemas.openxmlformats.org/officeDocument/2006/relationships/font" Target="fonts/AmaticSC-bold.fntdata"/><Relationship Id="rId13" Type="http://schemas.openxmlformats.org/officeDocument/2006/relationships/font" Target="fonts/Lato-italic.fntdata"/><Relationship Id="rId12"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maticSC-regular.fntdata"/><Relationship Id="rId15" Type="http://schemas.openxmlformats.org/officeDocument/2006/relationships/font" Target="fonts/LatoBlack-bold.fntdata"/><Relationship Id="rId14" Type="http://schemas.openxmlformats.org/officeDocument/2006/relationships/font" Target="fonts/Lato-boldItalic.fntdata"/><Relationship Id="rId16" Type="http://schemas.openxmlformats.org/officeDocument/2006/relationships/font" Target="fonts/LatoBlack-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8a6c021bca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8a6c021bca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i="1"/>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bb039534c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bb039534c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bb039534c7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bb039534c7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p:cSld name="CUSTOM_5">
    <p:spTree>
      <p:nvGrpSpPr>
        <p:cNvPr id="8" name="Shape 8"/>
        <p:cNvGrpSpPr/>
        <p:nvPr/>
      </p:nvGrpSpPr>
      <p:grpSpPr>
        <a:xfrm>
          <a:off x="0" y="0"/>
          <a:ext cx="0" cy="0"/>
          <a:chOff x="0" y="0"/>
          <a:chExt cx="0" cy="0"/>
        </a:xfrm>
      </p:grpSpPr>
      <p:sp>
        <p:nvSpPr>
          <p:cNvPr id="9" name="Google Shape;9;p2"/>
          <p:cNvSpPr txBox="1"/>
          <p:nvPr/>
        </p:nvSpPr>
        <p:spPr>
          <a:xfrm>
            <a:off x="4976875" y="111450"/>
            <a:ext cx="3783000" cy="690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200">
                <a:latin typeface="Lato"/>
                <a:ea typeface="Lato"/>
                <a:cs typeface="Lato"/>
                <a:sym typeface="Lato"/>
              </a:rPr>
              <a:t>Preparing to Write: Synthesis</a:t>
            </a:r>
            <a:endParaRPr b="1" sz="1200">
              <a:latin typeface="Lato"/>
              <a:ea typeface="Lato"/>
              <a:cs typeface="Lato"/>
              <a:sym typeface="Lato"/>
            </a:endParaRPr>
          </a:p>
          <a:p>
            <a:pPr indent="0" lvl="0" marL="0" rtl="0" algn="r">
              <a:spcBef>
                <a:spcPts val="0"/>
              </a:spcBef>
              <a:spcAft>
                <a:spcPts val="0"/>
              </a:spcAft>
              <a:buNone/>
            </a:pPr>
            <a:r>
              <a:rPr lang="en" sz="1200">
                <a:latin typeface="Lato"/>
                <a:ea typeface="Lato"/>
                <a:cs typeface="Lato"/>
                <a:sym typeface="Lato"/>
              </a:rPr>
              <a:t>PAIRED TEXTS: “Did You Use the GPS on Your Phone Today?” and “5 Ways GPS Is Changing the World”</a:t>
            </a:r>
            <a:r>
              <a:rPr lang="en" sz="1200">
                <a:latin typeface="Lato"/>
                <a:ea typeface="Lato"/>
                <a:cs typeface="Lato"/>
                <a:sym typeface="Lato"/>
              </a:rPr>
              <a:t> </a:t>
            </a:r>
            <a:endParaRPr sz="1200">
              <a:latin typeface="Lato"/>
              <a:ea typeface="Lato"/>
              <a:cs typeface="Lato"/>
              <a:sym typeface="Lato"/>
            </a:endParaRPr>
          </a:p>
          <a:p>
            <a:pPr indent="0" lvl="0" marL="0" rtl="0" algn="r">
              <a:spcBef>
                <a:spcPts val="0"/>
              </a:spcBef>
              <a:spcAft>
                <a:spcPts val="0"/>
              </a:spcAft>
              <a:buNone/>
            </a:pPr>
            <a:r>
              <a:rPr lang="en" sz="1200">
                <a:latin typeface="Lato"/>
                <a:ea typeface="Lato"/>
                <a:cs typeface="Lato"/>
                <a:sym typeface="Lato"/>
              </a:rPr>
              <a:t>March 2021</a:t>
            </a:r>
            <a:endParaRPr sz="1200">
              <a:latin typeface="Lato"/>
              <a:ea typeface="Lato"/>
              <a:cs typeface="Lato"/>
              <a:sym typeface="Lato"/>
            </a:endParaRPr>
          </a:p>
          <a:p>
            <a:pPr indent="0" lvl="0" marL="0" rtl="0" algn="l">
              <a:spcBef>
                <a:spcPts val="0"/>
              </a:spcBef>
              <a:spcAft>
                <a:spcPts val="0"/>
              </a:spcAft>
              <a:buNone/>
            </a:pPr>
            <a:r>
              <a:t/>
            </a:r>
            <a:endParaRPr b="1">
              <a:latin typeface="Lato"/>
              <a:ea typeface="Lato"/>
              <a:cs typeface="Lato"/>
              <a:sym typeface="Lato"/>
            </a:endParaRPr>
          </a:p>
        </p:txBody>
      </p:sp>
      <p:grpSp>
        <p:nvGrpSpPr>
          <p:cNvPr id="10" name="Google Shape;10;p2"/>
          <p:cNvGrpSpPr/>
          <p:nvPr/>
        </p:nvGrpSpPr>
        <p:grpSpPr>
          <a:xfrm>
            <a:off x="806700" y="1719450"/>
            <a:ext cx="7530600" cy="1750800"/>
            <a:chOff x="806700" y="1576900"/>
            <a:chExt cx="7530600" cy="1750800"/>
          </a:xfrm>
        </p:grpSpPr>
        <p:sp>
          <p:nvSpPr>
            <p:cNvPr id="11" name="Google Shape;11;p2"/>
            <p:cNvSpPr txBox="1"/>
            <p:nvPr/>
          </p:nvSpPr>
          <p:spPr>
            <a:xfrm>
              <a:off x="1140000" y="2429200"/>
              <a:ext cx="6864000" cy="8985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Lato"/>
                  <a:ea typeface="Lato"/>
                  <a:cs typeface="Lato"/>
                  <a:sym typeface="Lato"/>
                </a:rPr>
                <a:t>The United States Postal Service has honored many great Americans by creating stamps in their honor. R</a:t>
              </a:r>
              <a:r>
                <a:rPr lang="en">
                  <a:latin typeface="Lato"/>
                  <a:ea typeface="Lato"/>
                  <a:cs typeface="Lato"/>
                  <a:sym typeface="Lato"/>
                </a:rPr>
                <a:t>ead</a:t>
              </a:r>
              <a:r>
                <a:rPr lang="en">
                  <a:latin typeface="Lato"/>
                  <a:ea typeface="Lato"/>
                  <a:cs typeface="Lato"/>
                  <a:sym typeface="Lato"/>
                </a:rPr>
                <a:t> </a:t>
              </a:r>
              <a:r>
                <a:rPr lang="en">
                  <a:solidFill>
                    <a:srgbClr val="4A86E8"/>
                  </a:solidFill>
                  <a:latin typeface="Lato"/>
                  <a:ea typeface="Lato"/>
                  <a:cs typeface="Lato"/>
                  <a:sym typeface="Lato"/>
                </a:rPr>
                <a:t>“Did You Use the GPS on Your Phone Today?”</a:t>
              </a:r>
              <a:r>
                <a:rPr lang="en">
                  <a:latin typeface="Lato"/>
                  <a:ea typeface="Lato"/>
                  <a:cs typeface="Lato"/>
                  <a:sym typeface="Lato"/>
                </a:rPr>
                <a:t> and </a:t>
              </a:r>
              <a:br>
                <a:rPr lang="en">
                  <a:latin typeface="Lato"/>
                  <a:ea typeface="Lato"/>
                  <a:cs typeface="Lato"/>
                  <a:sym typeface="Lato"/>
                </a:rPr>
              </a:br>
              <a:r>
                <a:rPr lang="en">
                  <a:solidFill>
                    <a:srgbClr val="4A86E8"/>
                  </a:solidFill>
                  <a:latin typeface="Lato"/>
                  <a:ea typeface="Lato"/>
                  <a:cs typeface="Lato"/>
                  <a:sym typeface="Lato"/>
                </a:rPr>
                <a:t>“5 Ways GPS Is Changing the World.”</a:t>
              </a:r>
              <a:r>
                <a:rPr lang="en">
                  <a:latin typeface="Lato"/>
                  <a:ea typeface="Lato"/>
                  <a:cs typeface="Lato"/>
                  <a:sym typeface="Lato"/>
                </a:rPr>
                <a:t> Then</a:t>
              </a:r>
              <a:r>
                <a:rPr lang="en">
                  <a:latin typeface="Lato"/>
                  <a:ea typeface="Lato"/>
                  <a:cs typeface="Lato"/>
                  <a:sym typeface="Lato"/>
                </a:rPr>
                <a:t> </a:t>
              </a:r>
              <a:r>
                <a:rPr lang="en">
                  <a:latin typeface="Lato"/>
                  <a:ea typeface="Lato"/>
                  <a:cs typeface="Lato"/>
                  <a:sym typeface="Lato"/>
                </a:rPr>
                <a:t>complete this activity to help you plan a proposal for a </a:t>
              </a:r>
              <a:r>
                <a:rPr lang="en">
                  <a:latin typeface="Lato"/>
                  <a:ea typeface="Lato"/>
                  <a:cs typeface="Lato"/>
                  <a:sym typeface="Lato"/>
                </a:rPr>
                <a:t>stamp</a:t>
              </a:r>
              <a:r>
                <a:rPr lang="en">
                  <a:latin typeface="Lato"/>
                  <a:ea typeface="Lato"/>
                  <a:cs typeface="Lato"/>
                  <a:sym typeface="Lato"/>
                </a:rPr>
                <a:t> made in Gladys West’s honor.    </a:t>
              </a:r>
              <a:endParaRPr>
                <a:latin typeface="Lato"/>
                <a:ea typeface="Lato"/>
                <a:cs typeface="Lato"/>
                <a:sym typeface="Lato"/>
              </a:endParaRPr>
            </a:p>
          </p:txBody>
        </p:sp>
        <p:sp>
          <p:nvSpPr>
            <p:cNvPr id="12" name="Google Shape;12;p2"/>
            <p:cNvSpPr txBox="1"/>
            <p:nvPr/>
          </p:nvSpPr>
          <p:spPr>
            <a:xfrm>
              <a:off x="806700" y="1576900"/>
              <a:ext cx="7530600" cy="994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6600">
                  <a:solidFill>
                    <a:srgbClr val="1C4587"/>
                  </a:solidFill>
                  <a:latin typeface="Amatic SC"/>
                  <a:ea typeface="Amatic SC"/>
                  <a:cs typeface="Amatic SC"/>
                  <a:sym typeface="Amatic SC"/>
                </a:rPr>
                <a:t>Gladys West’s Postage Stamp</a:t>
              </a:r>
              <a:endParaRPr b="1" i="1" sz="6600">
                <a:solidFill>
                  <a:srgbClr val="1C4587"/>
                </a:solidFill>
                <a:latin typeface="Amatic SC"/>
                <a:ea typeface="Amatic SC"/>
                <a:cs typeface="Amatic SC"/>
                <a:sym typeface="Amatic SC"/>
              </a:endParaRPr>
            </a:p>
          </p:txBody>
        </p:sp>
      </p:grpSp>
      <p:pic>
        <p:nvPicPr>
          <p:cNvPr id="13" name="Google Shape;13;p2"/>
          <p:cNvPicPr preferRelativeResize="0"/>
          <p:nvPr/>
        </p:nvPicPr>
        <p:blipFill rotWithShape="1">
          <a:blip r:embed="rId2">
            <a:alphaModFix/>
          </a:blip>
          <a:srcRect b="563" l="0" r="0" t="563"/>
          <a:stretch/>
        </p:blipFill>
        <p:spPr>
          <a:xfrm>
            <a:off x="402350" y="220250"/>
            <a:ext cx="1216153" cy="548640"/>
          </a:xfrm>
          <a:prstGeom prst="rect">
            <a:avLst/>
          </a:prstGeom>
          <a:noFill/>
          <a:ln>
            <a:noFill/>
          </a:ln>
        </p:spPr>
      </p:pic>
      <p:cxnSp>
        <p:nvCxnSpPr>
          <p:cNvPr id="14" name="Google Shape;14;p2"/>
          <p:cNvCxnSpPr/>
          <p:nvPr/>
        </p:nvCxnSpPr>
        <p:spPr>
          <a:xfrm flipH="1" rot="10800000">
            <a:off x="1140000" y="3631038"/>
            <a:ext cx="6864000" cy="24000"/>
          </a:xfrm>
          <a:prstGeom prst="straightConnector1">
            <a:avLst/>
          </a:prstGeom>
          <a:noFill/>
          <a:ln cap="flat" cmpd="sng" w="38100">
            <a:solidFill>
              <a:srgbClr val="B6D7A8"/>
            </a:solidFill>
            <a:prstDash val="solid"/>
            <a:round/>
            <a:headEnd len="med" w="med" type="none"/>
            <a:tailEnd len="med" w="med" type="none"/>
          </a:ln>
        </p:spPr>
      </p:cxnSp>
      <p:grpSp>
        <p:nvGrpSpPr>
          <p:cNvPr id="15" name="Google Shape;15;p2"/>
          <p:cNvGrpSpPr/>
          <p:nvPr/>
        </p:nvGrpSpPr>
        <p:grpSpPr>
          <a:xfrm>
            <a:off x="7383014" y="3317815"/>
            <a:ext cx="1377065" cy="1380751"/>
            <a:chOff x="7408582" y="3435152"/>
            <a:chExt cx="1554600" cy="1554900"/>
          </a:xfrm>
        </p:grpSpPr>
        <p:sp>
          <p:nvSpPr>
            <p:cNvPr id="16" name="Google Shape;16;p2"/>
            <p:cNvSpPr/>
            <p:nvPr/>
          </p:nvSpPr>
          <p:spPr>
            <a:xfrm rot="663">
              <a:off x="7408582" y="3435302"/>
              <a:ext cx="1554600" cy="1554600"/>
            </a:xfrm>
            <a:prstGeom prst="ellipse">
              <a:avLst/>
            </a:prstGeom>
            <a:solidFill>
              <a:srgbClr val="CFE2F3"/>
            </a:solidFill>
            <a:ln cap="flat" cmpd="sng" w="19050">
              <a:solidFill>
                <a:srgbClr val="434343"/>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txBox="1"/>
            <p:nvPr/>
          </p:nvSpPr>
          <p:spPr>
            <a:xfrm rot="699">
              <a:off x="7448486" y="3694565"/>
              <a:ext cx="1474800" cy="1220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900">
                  <a:latin typeface="Lato"/>
                  <a:ea typeface="Lato"/>
                  <a:cs typeface="Lato"/>
                  <a:sym typeface="Lato"/>
                </a:rPr>
                <a:t>This </a:t>
              </a:r>
              <a:r>
                <a:rPr b="1" lang="en" sz="900">
                  <a:latin typeface="Lato"/>
                  <a:ea typeface="Lato"/>
                  <a:cs typeface="Lato"/>
                  <a:sym typeface="Lato"/>
                </a:rPr>
                <a:t>activity will </a:t>
              </a:r>
              <a:endParaRPr b="1" sz="900">
                <a:latin typeface="Lato"/>
                <a:ea typeface="Lato"/>
                <a:cs typeface="Lato"/>
                <a:sym typeface="Lato"/>
              </a:endParaRPr>
            </a:p>
            <a:p>
              <a:pPr indent="0" lvl="0" marL="0" rtl="0" algn="ctr">
                <a:lnSpc>
                  <a:spcPct val="115000"/>
                </a:lnSpc>
                <a:spcBef>
                  <a:spcPts val="0"/>
                </a:spcBef>
                <a:spcAft>
                  <a:spcPts val="0"/>
                </a:spcAft>
                <a:buNone/>
              </a:pPr>
              <a:r>
                <a:rPr b="1" lang="en" sz="900">
                  <a:latin typeface="Lato"/>
                  <a:ea typeface="Lato"/>
                  <a:cs typeface="Lato"/>
                  <a:sym typeface="Lato"/>
                </a:rPr>
                <a:t>help you respond to the writing prompt that appears at the end of the article.</a:t>
              </a:r>
              <a:endParaRPr sz="1300">
                <a:latin typeface="Lato"/>
                <a:ea typeface="Lato"/>
                <a:cs typeface="Lato"/>
                <a:sym typeface="Lato"/>
              </a:endParaRPr>
            </a:p>
          </p:txBody>
        </p:sp>
      </p:grpSp>
      <p:cxnSp>
        <p:nvCxnSpPr>
          <p:cNvPr id="18" name="Google Shape;18;p2"/>
          <p:cNvCxnSpPr/>
          <p:nvPr/>
        </p:nvCxnSpPr>
        <p:spPr>
          <a:xfrm flipH="1" rot="10800000">
            <a:off x="1140000" y="1516538"/>
            <a:ext cx="6864000" cy="24000"/>
          </a:xfrm>
          <a:prstGeom prst="straightConnector1">
            <a:avLst/>
          </a:prstGeom>
          <a:noFill/>
          <a:ln cap="flat" cmpd="sng" w="38100">
            <a:solidFill>
              <a:srgbClr val="B6D7A8"/>
            </a:solidFill>
            <a:prstDash val="solid"/>
            <a:round/>
            <a:headEnd len="med" w="med" type="none"/>
            <a:tailEnd len="med" w="med" type="none"/>
          </a:ln>
        </p:spPr>
      </p:cxnSp>
      <p:sp>
        <p:nvSpPr>
          <p:cNvPr id="19" name="Google Shape;19;p2"/>
          <p:cNvSpPr txBox="1"/>
          <p:nvPr/>
        </p:nvSpPr>
        <p:spPr>
          <a:xfrm>
            <a:off x="347200" y="876575"/>
            <a:ext cx="5588100" cy="37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Name:						</a:t>
            </a:r>
            <a:endParaRPr>
              <a:latin typeface="Lato"/>
              <a:ea typeface="Lato"/>
              <a:cs typeface="Lato"/>
              <a:sym typeface="Lato"/>
            </a:endParaRPr>
          </a:p>
        </p:txBody>
      </p:sp>
      <p:cxnSp>
        <p:nvCxnSpPr>
          <p:cNvPr id="20" name="Google Shape;20;p2"/>
          <p:cNvCxnSpPr/>
          <p:nvPr/>
        </p:nvCxnSpPr>
        <p:spPr>
          <a:xfrm>
            <a:off x="1022250" y="1142725"/>
            <a:ext cx="2488800" cy="0"/>
          </a:xfrm>
          <a:prstGeom prst="straightConnector1">
            <a:avLst/>
          </a:prstGeom>
          <a:noFill/>
          <a:ln cap="flat" cmpd="sng" w="9525">
            <a:solidFill>
              <a:srgbClr val="595959"/>
            </a:solidFill>
            <a:prstDash val="solid"/>
            <a:round/>
            <a:headEnd len="med" w="med" type="none"/>
            <a:tailEnd len="med" w="med" type="none"/>
          </a:ln>
        </p:spPr>
      </p:cxnSp>
      <p:cxnSp>
        <p:nvCxnSpPr>
          <p:cNvPr id="21" name="Google Shape;21;p2"/>
          <p:cNvCxnSpPr/>
          <p:nvPr/>
        </p:nvCxnSpPr>
        <p:spPr>
          <a:xfrm>
            <a:off x="3802250" y="3027325"/>
            <a:ext cx="3337200" cy="0"/>
          </a:xfrm>
          <a:prstGeom prst="straightConnector1">
            <a:avLst/>
          </a:prstGeom>
          <a:noFill/>
          <a:ln cap="flat" cmpd="sng" w="9525">
            <a:solidFill>
              <a:srgbClr val="4A86E8"/>
            </a:solidFill>
            <a:prstDash val="solid"/>
            <a:round/>
            <a:headEnd len="med" w="med" type="none"/>
            <a:tailEnd len="med" w="med" type="none"/>
          </a:ln>
        </p:spPr>
      </p:cxnSp>
      <p:cxnSp>
        <p:nvCxnSpPr>
          <p:cNvPr id="22" name="Google Shape;22;p2"/>
          <p:cNvCxnSpPr/>
          <p:nvPr/>
        </p:nvCxnSpPr>
        <p:spPr>
          <a:xfrm>
            <a:off x="1472650" y="3252050"/>
            <a:ext cx="2773800" cy="0"/>
          </a:xfrm>
          <a:prstGeom prst="straightConnector1">
            <a:avLst/>
          </a:prstGeom>
          <a:noFill/>
          <a:ln cap="flat" cmpd="sng" w="9525">
            <a:solidFill>
              <a:srgbClr val="4A86E8"/>
            </a:solidFill>
            <a:prstDash val="solid"/>
            <a:round/>
            <a:headEnd len="med" w="med" type="none"/>
            <a:tailEnd len="med" w="med"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p:cSld name="BLANK_1_2_3">
    <p:spTree>
      <p:nvGrpSpPr>
        <p:cNvPr id="23" name="Shape 23"/>
        <p:cNvGrpSpPr/>
        <p:nvPr/>
      </p:nvGrpSpPr>
      <p:grpSpPr>
        <a:xfrm>
          <a:off x="0" y="0"/>
          <a:ext cx="0" cy="0"/>
          <a:chOff x="0" y="0"/>
          <a:chExt cx="0" cy="0"/>
        </a:xfrm>
      </p:grpSpPr>
      <p:sp>
        <p:nvSpPr>
          <p:cNvPr id="24" name="Google Shape;24;p3"/>
          <p:cNvSpPr/>
          <p:nvPr/>
        </p:nvSpPr>
        <p:spPr>
          <a:xfrm>
            <a:off x="463000" y="457200"/>
            <a:ext cx="4023600" cy="4229100"/>
          </a:xfrm>
          <a:prstGeom prst="roundRect">
            <a:avLst>
              <a:gd fmla="val 16667" name="adj"/>
            </a:avLst>
          </a:prstGeom>
          <a:solidFill>
            <a:srgbClr val="FFF2CC"/>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p:txBody>
      </p:sp>
      <p:sp>
        <p:nvSpPr>
          <p:cNvPr id="25" name="Google Shape;25;p3"/>
          <p:cNvSpPr/>
          <p:nvPr/>
        </p:nvSpPr>
        <p:spPr>
          <a:xfrm>
            <a:off x="463000" y="457200"/>
            <a:ext cx="4023600" cy="768000"/>
          </a:xfrm>
          <a:prstGeom prst="round2SameRect">
            <a:avLst>
              <a:gd fmla="val 16667" name="adj1"/>
              <a:gd fmla="val 0" name="adj2"/>
            </a:avLst>
          </a:prstGeom>
          <a:solidFill>
            <a:srgbClr val="D9EAD3"/>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457200" lvl="0" marL="0" rtl="0" algn="l">
              <a:spcBef>
                <a:spcPts val="0"/>
              </a:spcBef>
              <a:spcAft>
                <a:spcPts val="0"/>
              </a:spcAft>
              <a:buNone/>
            </a:pPr>
            <a:r>
              <a:t/>
            </a:r>
            <a:endParaRPr b="1">
              <a:latin typeface="Lato"/>
              <a:ea typeface="Lato"/>
              <a:cs typeface="Lato"/>
              <a:sym typeface="Lato"/>
            </a:endParaRPr>
          </a:p>
          <a:p>
            <a:pPr indent="0" lvl="0" marL="457200" rtl="0" algn="l">
              <a:spcBef>
                <a:spcPts val="1000"/>
              </a:spcBef>
              <a:spcAft>
                <a:spcPts val="0"/>
              </a:spcAft>
              <a:buNone/>
            </a:pPr>
            <a:r>
              <a:rPr lang="en">
                <a:latin typeface="Lato Black"/>
                <a:ea typeface="Lato Black"/>
                <a:cs typeface="Lato Black"/>
                <a:sym typeface="Lato Black"/>
              </a:rPr>
              <a:t>What are Gladys West’s extraordinary contributions to her field(s) of expertise? </a:t>
            </a:r>
            <a:r>
              <a:rPr lang="en">
                <a:latin typeface="Lato Black"/>
                <a:ea typeface="Lato Black"/>
                <a:cs typeface="Lato Black"/>
                <a:sym typeface="Lato Black"/>
              </a:rPr>
              <a:t> </a:t>
            </a:r>
            <a:endParaRPr b="1">
              <a:latin typeface="Lato"/>
              <a:ea typeface="Lato"/>
              <a:cs typeface="Lato"/>
              <a:sym typeface="Lato"/>
            </a:endParaRPr>
          </a:p>
          <a:p>
            <a:pPr indent="0" lvl="0" marL="457200" rtl="0" algn="l">
              <a:spcBef>
                <a:spcPts val="0"/>
              </a:spcBef>
              <a:spcAft>
                <a:spcPts val="0"/>
              </a:spcAft>
              <a:buNone/>
            </a:pPr>
            <a:r>
              <a:t/>
            </a:r>
            <a:endParaRPr>
              <a:latin typeface="Lato"/>
              <a:ea typeface="Lato"/>
              <a:cs typeface="Lato"/>
              <a:sym typeface="Lato"/>
            </a:endParaRPr>
          </a:p>
          <a:p>
            <a:pPr indent="457200" lvl="0" marL="0" rtl="0" algn="l">
              <a:spcBef>
                <a:spcPts val="0"/>
              </a:spcBef>
              <a:spcAft>
                <a:spcPts val="0"/>
              </a:spcAft>
              <a:buNone/>
            </a:pPr>
            <a:r>
              <a:t/>
            </a:r>
            <a:endParaRPr b="1">
              <a:latin typeface="Lato"/>
              <a:ea typeface="Lato"/>
              <a:cs typeface="Lato"/>
              <a:sym typeface="Lato"/>
            </a:endParaRPr>
          </a:p>
        </p:txBody>
      </p:sp>
      <p:grpSp>
        <p:nvGrpSpPr>
          <p:cNvPr id="26" name="Google Shape;26;p3"/>
          <p:cNvGrpSpPr/>
          <p:nvPr/>
        </p:nvGrpSpPr>
        <p:grpSpPr>
          <a:xfrm>
            <a:off x="631148" y="621898"/>
            <a:ext cx="357300" cy="316800"/>
            <a:chOff x="52464" y="457200"/>
            <a:chExt cx="357300" cy="316800"/>
          </a:xfrm>
        </p:grpSpPr>
        <p:sp>
          <p:nvSpPr>
            <p:cNvPr id="27" name="Google Shape;27;p3"/>
            <p:cNvSpPr/>
            <p:nvPr/>
          </p:nvSpPr>
          <p:spPr>
            <a:xfrm rot="3134">
              <a:off x="66576" y="457350"/>
              <a:ext cx="329100" cy="316500"/>
            </a:xfrm>
            <a:prstGeom prst="ellipse">
              <a:avLst/>
            </a:prstGeom>
            <a:solidFill>
              <a:srgbClr val="FFF2CC"/>
            </a:solidFill>
            <a:ln cap="flat" cmpd="sng" w="9525">
              <a:solidFill>
                <a:srgbClr val="434343"/>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latin typeface="Lato Black"/>
                <a:ea typeface="Lato Black"/>
                <a:cs typeface="Lato Black"/>
                <a:sym typeface="Lato Black"/>
              </a:endParaRPr>
            </a:p>
          </p:txBody>
        </p:sp>
        <p:sp>
          <p:nvSpPr>
            <p:cNvPr id="28" name="Google Shape;28;p3"/>
            <p:cNvSpPr txBox="1"/>
            <p:nvPr/>
          </p:nvSpPr>
          <p:spPr>
            <a:xfrm>
              <a:off x="52464" y="475488"/>
              <a:ext cx="357300" cy="2982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1800">
                  <a:latin typeface="Lato Black"/>
                  <a:ea typeface="Lato Black"/>
                  <a:cs typeface="Lato Black"/>
                  <a:sym typeface="Lato Black"/>
                </a:rPr>
                <a:t>1</a:t>
              </a:r>
              <a:endParaRPr sz="2200">
                <a:latin typeface="Lato Black"/>
                <a:ea typeface="Lato Black"/>
                <a:cs typeface="Lato Black"/>
                <a:sym typeface="Lato Black"/>
              </a:endParaRPr>
            </a:p>
          </p:txBody>
        </p:sp>
      </p:grpSp>
      <p:sp>
        <p:nvSpPr>
          <p:cNvPr id="29" name="Google Shape;29;p3"/>
          <p:cNvSpPr/>
          <p:nvPr/>
        </p:nvSpPr>
        <p:spPr>
          <a:xfrm>
            <a:off x="4663500" y="457200"/>
            <a:ext cx="4023300" cy="4229100"/>
          </a:xfrm>
          <a:prstGeom prst="roundRect">
            <a:avLst>
              <a:gd fmla="val 16667" name="adj"/>
            </a:avLst>
          </a:prstGeom>
          <a:solidFill>
            <a:srgbClr val="FFF2CC"/>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sz="700"/>
          </a:p>
        </p:txBody>
      </p:sp>
      <p:sp>
        <p:nvSpPr>
          <p:cNvPr id="30" name="Google Shape;30;p3"/>
          <p:cNvSpPr/>
          <p:nvPr/>
        </p:nvSpPr>
        <p:spPr>
          <a:xfrm>
            <a:off x="4663500" y="457200"/>
            <a:ext cx="4023300" cy="768000"/>
          </a:xfrm>
          <a:prstGeom prst="round2SameRect">
            <a:avLst>
              <a:gd fmla="val 16667" name="adj1"/>
              <a:gd fmla="val 0" name="adj2"/>
            </a:avLst>
          </a:prstGeom>
          <a:solidFill>
            <a:srgbClr val="D9EAD3"/>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457200" lvl="0" marL="0" rtl="0" algn="l">
              <a:spcBef>
                <a:spcPts val="0"/>
              </a:spcBef>
              <a:spcAft>
                <a:spcPts val="0"/>
              </a:spcAft>
              <a:buNone/>
            </a:pPr>
            <a:r>
              <a:t/>
            </a:r>
            <a:endParaRPr b="1">
              <a:latin typeface="Lato"/>
              <a:ea typeface="Lato"/>
              <a:cs typeface="Lato"/>
              <a:sym typeface="Lato"/>
            </a:endParaRPr>
          </a:p>
          <a:p>
            <a:pPr indent="0" lvl="0" marL="457200" rtl="0" algn="l">
              <a:spcBef>
                <a:spcPts val="1000"/>
              </a:spcBef>
              <a:spcAft>
                <a:spcPts val="0"/>
              </a:spcAft>
              <a:buNone/>
            </a:pPr>
            <a:r>
              <a:rPr lang="en">
                <a:latin typeface="Lato Black"/>
                <a:ea typeface="Lato Black"/>
                <a:cs typeface="Lato Black"/>
                <a:sym typeface="Lato Black"/>
              </a:rPr>
              <a:t>How has West’s work impacted the lives of people around the world?</a:t>
            </a:r>
            <a:r>
              <a:rPr lang="en">
                <a:latin typeface="Lato Black"/>
                <a:ea typeface="Lato Black"/>
                <a:cs typeface="Lato Black"/>
                <a:sym typeface="Lato Black"/>
              </a:rPr>
              <a:t> </a:t>
            </a:r>
            <a:endParaRPr b="1">
              <a:latin typeface="Lato"/>
              <a:ea typeface="Lato"/>
              <a:cs typeface="Lato"/>
              <a:sym typeface="Lato"/>
            </a:endParaRPr>
          </a:p>
          <a:p>
            <a:pPr indent="0" lvl="0" marL="457200" rtl="0" algn="l">
              <a:spcBef>
                <a:spcPts val="0"/>
              </a:spcBef>
              <a:spcAft>
                <a:spcPts val="0"/>
              </a:spcAft>
              <a:buNone/>
            </a:pPr>
            <a:r>
              <a:t/>
            </a:r>
            <a:endParaRPr>
              <a:latin typeface="Lato"/>
              <a:ea typeface="Lato"/>
              <a:cs typeface="Lato"/>
              <a:sym typeface="Lato"/>
            </a:endParaRPr>
          </a:p>
          <a:p>
            <a:pPr indent="457200" lvl="0" marL="0" rtl="0" algn="l">
              <a:spcBef>
                <a:spcPts val="0"/>
              </a:spcBef>
              <a:spcAft>
                <a:spcPts val="0"/>
              </a:spcAft>
              <a:buNone/>
            </a:pPr>
            <a:r>
              <a:t/>
            </a:r>
            <a:endParaRPr b="1">
              <a:latin typeface="Lato"/>
              <a:ea typeface="Lato"/>
              <a:cs typeface="Lato"/>
              <a:sym typeface="Lato"/>
            </a:endParaRPr>
          </a:p>
        </p:txBody>
      </p:sp>
      <p:grpSp>
        <p:nvGrpSpPr>
          <p:cNvPr id="31" name="Google Shape;31;p3"/>
          <p:cNvGrpSpPr/>
          <p:nvPr/>
        </p:nvGrpSpPr>
        <p:grpSpPr>
          <a:xfrm>
            <a:off x="4812098" y="621898"/>
            <a:ext cx="357300" cy="316800"/>
            <a:chOff x="52464" y="457200"/>
            <a:chExt cx="357300" cy="316800"/>
          </a:xfrm>
        </p:grpSpPr>
        <p:sp>
          <p:nvSpPr>
            <p:cNvPr id="32" name="Google Shape;32;p3"/>
            <p:cNvSpPr/>
            <p:nvPr/>
          </p:nvSpPr>
          <p:spPr>
            <a:xfrm rot="3134">
              <a:off x="66576" y="457350"/>
              <a:ext cx="329100" cy="316500"/>
            </a:xfrm>
            <a:prstGeom prst="ellipse">
              <a:avLst/>
            </a:prstGeom>
            <a:solidFill>
              <a:srgbClr val="FFF2CC"/>
            </a:solidFill>
            <a:ln cap="flat" cmpd="sng" w="9525">
              <a:solidFill>
                <a:srgbClr val="434343"/>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latin typeface="Lato Black"/>
                <a:ea typeface="Lato Black"/>
                <a:cs typeface="Lato Black"/>
                <a:sym typeface="Lato Black"/>
              </a:endParaRPr>
            </a:p>
          </p:txBody>
        </p:sp>
        <p:sp>
          <p:nvSpPr>
            <p:cNvPr id="33" name="Google Shape;33;p3"/>
            <p:cNvSpPr txBox="1"/>
            <p:nvPr/>
          </p:nvSpPr>
          <p:spPr>
            <a:xfrm>
              <a:off x="52464" y="475488"/>
              <a:ext cx="357300" cy="2982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1800">
                  <a:latin typeface="Lato Black"/>
                  <a:ea typeface="Lato Black"/>
                  <a:cs typeface="Lato Black"/>
                  <a:sym typeface="Lato Black"/>
                </a:rPr>
                <a:t>2</a:t>
              </a:r>
              <a:endParaRPr sz="2200">
                <a:latin typeface="Lato Black"/>
                <a:ea typeface="Lato Black"/>
                <a:cs typeface="Lato Black"/>
                <a:sym typeface="Lato Black"/>
              </a:endParaRPr>
            </a:p>
          </p:txBody>
        </p:sp>
      </p:grpSp>
    </p:spTree>
  </p:cSld>
  <p:clrMapOvr>
    <a:masterClrMapping/>
  </p:clrMapOvr>
  <p:extLst>
    <p:ext uri="{DCECCB84-F9BA-43D5-87BE-67443E8EF086}">
      <p15:sldGuideLst>
        <p15:guide id="1" pos="1171">
          <p15:clr>
            <a:srgbClr val="FA7B17"/>
          </p15:clr>
        </p15:guide>
        <p15:guide id="2" pos="2880">
          <p15:clr>
            <a:srgbClr val="FA7B17"/>
          </p15:clr>
        </p15:guide>
        <p15:guide id="3" pos="4626">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p:cSld name="BLANK_1_2_3_1">
    <p:spTree>
      <p:nvGrpSpPr>
        <p:cNvPr id="34" name="Shape 34"/>
        <p:cNvGrpSpPr/>
        <p:nvPr/>
      </p:nvGrpSpPr>
      <p:grpSpPr>
        <a:xfrm>
          <a:off x="0" y="0"/>
          <a:ext cx="0" cy="0"/>
          <a:chOff x="0" y="0"/>
          <a:chExt cx="0" cy="0"/>
        </a:xfrm>
      </p:grpSpPr>
      <p:sp>
        <p:nvSpPr>
          <p:cNvPr id="35" name="Google Shape;35;p4"/>
          <p:cNvSpPr/>
          <p:nvPr/>
        </p:nvSpPr>
        <p:spPr>
          <a:xfrm>
            <a:off x="463000" y="457200"/>
            <a:ext cx="4023600" cy="4229100"/>
          </a:xfrm>
          <a:prstGeom prst="roundRect">
            <a:avLst>
              <a:gd fmla="val 16667" name="adj"/>
            </a:avLst>
          </a:prstGeom>
          <a:solidFill>
            <a:srgbClr val="FFF2CC"/>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p:txBody>
      </p:sp>
      <p:sp>
        <p:nvSpPr>
          <p:cNvPr id="36" name="Google Shape;36;p4"/>
          <p:cNvSpPr/>
          <p:nvPr/>
        </p:nvSpPr>
        <p:spPr>
          <a:xfrm>
            <a:off x="463000" y="457200"/>
            <a:ext cx="4023600" cy="768000"/>
          </a:xfrm>
          <a:prstGeom prst="round2SameRect">
            <a:avLst>
              <a:gd fmla="val 16667" name="adj1"/>
              <a:gd fmla="val 0" name="adj2"/>
            </a:avLst>
          </a:prstGeom>
          <a:solidFill>
            <a:srgbClr val="D9EAD3"/>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457200" lvl="0" marL="0" rtl="0" algn="l">
              <a:spcBef>
                <a:spcPts val="0"/>
              </a:spcBef>
              <a:spcAft>
                <a:spcPts val="0"/>
              </a:spcAft>
              <a:buNone/>
            </a:pPr>
            <a:r>
              <a:t/>
            </a:r>
            <a:endParaRPr b="1">
              <a:latin typeface="Lato"/>
              <a:ea typeface="Lato"/>
              <a:cs typeface="Lato"/>
              <a:sym typeface="Lato"/>
            </a:endParaRPr>
          </a:p>
          <a:p>
            <a:pPr indent="0" lvl="0" marL="457200" rtl="0" algn="l">
              <a:spcBef>
                <a:spcPts val="1000"/>
              </a:spcBef>
              <a:spcAft>
                <a:spcPts val="0"/>
              </a:spcAft>
              <a:buNone/>
            </a:pPr>
            <a:r>
              <a:rPr lang="en">
                <a:latin typeface="Lato Black"/>
                <a:ea typeface="Lato Black"/>
                <a:cs typeface="Lato Black"/>
                <a:sym typeface="Lato Black"/>
              </a:rPr>
              <a:t>What challenges did West overcome in her life?</a:t>
            </a:r>
            <a:r>
              <a:rPr lang="en">
                <a:latin typeface="Lato Black"/>
                <a:ea typeface="Lato Black"/>
                <a:cs typeface="Lato Black"/>
                <a:sym typeface="Lato Black"/>
              </a:rPr>
              <a:t>  </a:t>
            </a:r>
            <a:endParaRPr b="1">
              <a:latin typeface="Lato"/>
              <a:ea typeface="Lato"/>
              <a:cs typeface="Lato"/>
              <a:sym typeface="Lato"/>
            </a:endParaRPr>
          </a:p>
          <a:p>
            <a:pPr indent="0" lvl="0" marL="457200" rtl="0" algn="l">
              <a:spcBef>
                <a:spcPts val="0"/>
              </a:spcBef>
              <a:spcAft>
                <a:spcPts val="0"/>
              </a:spcAft>
              <a:buNone/>
            </a:pPr>
            <a:r>
              <a:t/>
            </a:r>
            <a:endParaRPr>
              <a:latin typeface="Lato"/>
              <a:ea typeface="Lato"/>
              <a:cs typeface="Lato"/>
              <a:sym typeface="Lato"/>
            </a:endParaRPr>
          </a:p>
          <a:p>
            <a:pPr indent="457200" lvl="0" marL="0" rtl="0" algn="l">
              <a:spcBef>
                <a:spcPts val="0"/>
              </a:spcBef>
              <a:spcAft>
                <a:spcPts val="0"/>
              </a:spcAft>
              <a:buNone/>
            </a:pPr>
            <a:r>
              <a:t/>
            </a:r>
            <a:endParaRPr b="1">
              <a:latin typeface="Lato"/>
              <a:ea typeface="Lato"/>
              <a:cs typeface="Lato"/>
              <a:sym typeface="Lato"/>
            </a:endParaRPr>
          </a:p>
        </p:txBody>
      </p:sp>
      <p:grpSp>
        <p:nvGrpSpPr>
          <p:cNvPr id="37" name="Google Shape;37;p4"/>
          <p:cNvGrpSpPr/>
          <p:nvPr/>
        </p:nvGrpSpPr>
        <p:grpSpPr>
          <a:xfrm>
            <a:off x="631148" y="621898"/>
            <a:ext cx="357300" cy="316800"/>
            <a:chOff x="52464" y="457200"/>
            <a:chExt cx="357300" cy="316800"/>
          </a:xfrm>
        </p:grpSpPr>
        <p:sp>
          <p:nvSpPr>
            <p:cNvPr id="38" name="Google Shape;38;p4"/>
            <p:cNvSpPr/>
            <p:nvPr/>
          </p:nvSpPr>
          <p:spPr>
            <a:xfrm rot="3134">
              <a:off x="66576" y="457350"/>
              <a:ext cx="329100" cy="316500"/>
            </a:xfrm>
            <a:prstGeom prst="ellipse">
              <a:avLst/>
            </a:prstGeom>
            <a:solidFill>
              <a:srgbClr val="FFF2CC"/>
            </a:solidFill>
            <a:ln cap="flat" cmpd="sng" w="9525">
              <a:solidFill>
                <a:srgbClr val="434343"/>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latin typeface="Lato Black"/>
                <a:ea typeface="Lato Black"/>
                <a:cs typeface="Lato Black"/>
                <a:sym typeface="Lato Black"/>
              </a:endParaRPr>
            </a:p>
          </p:txBody>
        </p:sp>
        <p:sp>
          <p:nvSpPr>
            <p:cNvPr id="39" name="Google Shape;39;p4"/>
            <p:cNvSpPr txBox="1"/>
            <p:nvPr/>
          </p:nvSpPr>
          <p:spPr>
            <a:xfrm>
              <a:off x="52464" y="475488"/>
              <a:ext cx="357300" cy="2982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1800">
                  <a:latin typeface="Lato Black"/>
                  <a:ea typeface="Lato Black"/>
                  <a:cs typeface="Lato Black"/>
                  <a:sym typeface="Lato Black"/>
                </a:rPr>
                <a:t>3</a:t>
              </a:r>
              <a:endParaRPr sz="2200">
                <a:latin typeface="Lato Black"/>
                <a:ea typeface="Lato Black"/>
                <a:cs typeface="Lato Black"/>
                <a:sym typeface="Lato Black"/>
              </a:endParaRPr>
            </a:p>
          </p:txBody>
        </p:sp>
      </p:grpSp>
      <p:sp>
        <p:nvSpPr>
          <p:cNvPr id="40" name="Google Shape;40;p4"/>
          <p:cNvSpPr/>
          <p:nvPr/>
        </p:nvSpPr>
        <p:spPr>
          <a:xfrm>
            <a:off x="4663500" y="457200"/>
            <a:ext cx="4023300" cy="4229100"/>
          </a:xfrm>
          <a:prstGeom prst="roundRect">
            <a:avLst>
              <a:gd fmla="val 16667" name="adj"/>
            </a:avLst>
          </a:prstGeom>
          <a:solidFill>
            <a:srgbClr val="FFF2CC"/>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sz="700"/>
          </a:p>
        </p:txBody>
      </p:sp>
      <p:sp>
        <p:nvSpPr>
          <p:cNvPr id="41" name="Google Shape;41;p4"/>
          <p:cNvSpPr/>
          <p:nvPr/>
        </p:nvSpPr>
        <p:spPr>
          <a:xfrm>
            <a:off x="4663500" y="457200"/>
            <a:ext cx="4023300" cy="768000"/>
          </a:xfrm>
          <a:prstGeom prst="round2SameRect">
            <a:avLst>
              <a:gd fmla="val 16667" name="adj1"/>
              <a:gd fmla="val 0" name="adj2"/>
            </a:avLst>
          </a:prstGeom>
          <a:solidFill>
            <a:srgbClr val="D9EAD3"/>
          </a:solidFill>
          <a:ln cap="flat" cmpd="sng" w="9525">
            <a:solidFill>
              <a:schemeClr val="dk2"/>
            </a:solidFill>
            <a:prstDash val="dot"/>
            <a:round/>
            <a:headEnd len="sm" w="sm" type="none"/>
            <a:tailEnd len="sm" w="sm" type="none"/>
          </a:ln>
        </p:spPr>
        <p:txBody>
          <a:bodyPr anchorCtr="0" anchor="ctr" bIns="91425" lIns="91425" spcFirstLastPara="1" rIns="91425" wrap="square" tIns="91425">
            <a:noAutofit/>
          </a:bodyPr>
          <a:lstStyle/>
          <a:p>
            <a:pPr indent="457200" lvl="0" marL="0" rtl="0" algn="l">
              <a:spcBef>
                <a:spcPts val="0"/>
              </a:spcBef>
              <a:spcAft>
                <a:spcPts val="0"/>
              </a:spcAft>
              <a:buNone/>
            </a:pPr>
            <a:r>
              <a:t/>
            </a:r>
            <a:endParaRPr b="1">
              <a:latin typeface="Lato"/>
              <a:ea typeface="Lato"/>
              <a:cs typeface="Lato"/>
              <a:sym typeface="Lato"/>
            </a:endParaRPr>
          </a:p>
          <a:p>
            <a:pPr indent="0" lvl="0" marL="457200" rtl="0" algn="l">
              <a:spcBef>
                <a:spcPts val="1000"/>
              </a:spcBef>
              <a:spcAft>
                <a:spcPts val="0"/>
              </a:spcAft>
              <a:buNone/>
            </a:pPr>
            <a:r>
              <a:rPr lang="en">
                <a:latin typeface="Lato Black"/>
                <a:ea typeface="Lato Black"/>
                <a:cs typeface="Lato Black"/>
                <a:sym typeface="Lato Black"/>
              </a:rPr>
              <a:t>What are West’s most inspiring character traits?</a:t>
            </a:r>
            <a:r>
              <a:rPr lang="en">
                <a:latin typeface="Lato Black"/>
                <a:ea typeface="Lato Black"/>
                <a:cs typeface="Lato Black"/>
                <a:sym typeface="Lato Black"/>
              </a:rPr>
              <a:t> </a:t>
            </a:r>
            <a:endParaRPr b="1">
              <a:latin typeface="Lato"/>
              <a:ea typeface="Lato"/>
              <a:cs typeface="Lato"/>
              <a:sym typeface="Lato"/>
            </a:endParaRPr>
          </a:p>
          <a:p>
            <a:pPr indent="0" lvl="0" marL="457200" rtl="0" algn="l">
              <a:spcBef>
                <a:spcPts val="0"/>
              </a:spcBef>
              <a:spcAft>
                <a:spcPts val="0"/>
              </a:spcAft>
              <a:buNone/>
            </a:pPr>
            <a:r>
              <a:t/>
            </a:r>
            <a:endParaRPr>
              <a:latin typeface="Lato"/>
              <a:ea typeface="Lato"/>
              <a:cs typeface="Lato"/>
              <a:sym typeface="Lato"/>
            </a:endParaRPr>
          </a:p>
          <a:p>
            <a:pPr indent="457200" lvl="0" marL="0" rtl="0" algn="l">
              <a:spcBef>
                <a:spcPts val="0"/>
              </a:spcBef>
              <a:spcAft>
                <a:spcPts val="0"/>
              </a:spcAft>
              <a:buNone/>
            </a:pPr>
            <a:r>
              <a:t/>
            </a:r>
            <a:endParaRPr b="1">
              <a:latin typeface="Lato"/>
              <a:ea typeface="Lato"/>
              <a:cs typeface="Lato"/>
              <a:sym typeface="Lato"/>
            </a:endParaRPr>
          </a:p>
        </p:txBody>
      </p:sp>
      <p:grpSp>
        <p:nvGrpSpPr>
          <p:cNvPr id="42" name="Google Shape;42;p4"/>
          <p:cNvGrpSpPr/>
          <p:nvPr/>
        </p:nvGrpSpPr>
        <p:grpSpPr>
          <a:xfrm>
            <a:off x="4812098" y="621898"/>
            <a:ext cx="357300" cy="316800"/>
            <a:chOff x="52464" y="457200"/>
            <a:chExt cx="357300" cy="316800"/>
          </a:xfrm>
        </p:grpSpPr>
        <p:sp>
          <p:nvSpPr>
            <p:cNvPr id="43" name="Google Shape;43;p4"/>
            <p:cNvSpPr/>
            <p:nvPr/>
          </p:nvSpPr>
          <p:spPr>
            <a:xfrm rot="3134">
              <a:off x="66576" y="457350"/>
              <a:ext cx="329100" cy="316500"/>
            </a:xfrm>
            <a:prstGeom prst="ellipse">
              <a:avLst/>
            </a:prstGeom>
            <a:solidFill>
              <a:srgbClr val="FFF2CC"/>
            </a:solidFill>
            <a:ln cap="flat" cmpd="sng" w="9525">
              <a:solidFill>
                <a:srgbClr val="434343"/>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latin typeface="Lato Black"/>
                <a:ea typeface="Lato Black"/>
                <a:cs typeface="Lato Black"/>
                <a:sym typeface="Lato Black"/>
              </a:endParaRPr>
            </a:p>
          </p:txBody>
        </p:sp>
        <p:sp>
          <p:nvSpPr>
            <p:cNvPr id="44" name="Google Shape;44;p4"/>
            <p:cNvSpPr txBox="1"/>
            <p:nvPr/>
          </p:nvSpPr>
          <p:spPr>
            <a:xfrm>
              <a:off x="52464" y="475488"/>
              <a:ext cx="357300" cy="2982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1800">
                  <a:latin typeface="Lato Black"/>
                  <a:ea typeface="Lato Black"/>
                  <a:cs typeface="Lato Black"/>
                  <a:sym typeface="Lato Black"/>
                </a:rPr>
                <a:t>4</a:t>
              </a:r>
              <a:endParaRPr sz="2200">
                <a:latin typeface="Lato Black"/>
                <a:ea typeface="Lato Black"/>
                <a:cs typeface="Lato Black"/>
                <a:sym typeface="Lato Black"/>
              </a:endParaRPr>
            </a:p>
          </p:txBody>
        </p:sp>
      </p:grpSp>
    </p:spTree>
  </p:cSld>
  <p:clrMapOvr>
    <a:masterClrMapping/>
  </p:clrMapOvr>
  <p:extLst>
    <p:ext uri="{DCECCB84-F9BA-43D5-87BE-67443E8EF086}">
      <p15:sldGuideLst>
        <p15:guide id="1" pos="1171">
          <p15:clr>
            <a:srgbClr val="FA7B17"/>
          </p15:clr>
        </p15:guide>
        <p15:guide id="2" pos="2880">
          <p15:clr>
            <a:srgbClr val="FA7B17"/>
          </p15:clr>
        </p15:guide>
        <p15:guide id="3" pos="4626">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_6">
    <p:spTree>
      <p:nvGrpSpPr>
        <p:cNvPr id="45" name="Shape 45"/>
        <p:cNvGrpSpPr/>
        <p:nvPr/>
      </p:nvGrpSpPr>
      <p:grpSpPr>
        <a:xfrm>
          <a:off x="0" y="0"/>
          <a:ext cx="0" cy="0"/>
          <a:chOff x="0" y="0"/>
          <a:chExt cx="0" cy="0"/>
        </a:xfrm>
      </p:grpSpPr>
      <p:sp>
        <p:nvSpPr>
          <p:cNvPr id="46" name="Google Shape;46;p5"/>
          <p:cNvSpPr txBox="1"/>
          <p:nvPr/>
        </p:nvSpPr>
        <p:spPr>
          <a:xfrm>
            <a:off x="1887001" y="335325"/>
            <a:ext cx="4588800" cy="632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700">
                <a:solidFill>
                  <a:srgbClr val="CC0000"/>
                </a:solidFill>
              </a:rPr>
              <a:t>Teachers, read this first:</a:t>
            </a:r>
            <a:endParaRPr b="1" sz="1700">
              <a:solidFill>
                <a:srgbClr val="CC0000"/>
              </a:solidFill>
            </a:endParaRPr>
          </a:p>
        </p:txBody>
      </p:sp>
      <p:sp>
        <p:nvSpPr>
          <p:cNvPr id="47" name="Google Shape;47;p5"/>
          <p:cNvSpPr txBox="1"/>
          <p:nvPr/>
        </p:nvSpPr>
        <p:spPr>
          <a:xfrm>
            <a:off x="457200" y="740650"/>
            <a:ext cx="8390400" cy="4067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solidFill>
                  <a:srgbClr val="000000"/>
                </a:solidFill>
              </a:rPr>
              <a:t>This is your copy of a </a:t>
            </a:r>
            <a:r>
              <a:rPr i="1" lang="en" sz="1100"/>
              <a:t>Scope </a:t>
            </a:r>
            <a:r>
              <a:rPr lang="en" sz="1100">
                <a:solidFill>
                  <a:srgbClr val="000000"/>
                </a:solidFill>
              </a:rPr>
              <a:t>Google Activity. You can use this as is or customize it to fit your need. To edit any elements that are locked down, click </a:t>
            </a:r>
            <a:r>
              <a:rPr b="1" lang="en" sz="1100">
                <a:solidFill>
                  <a:srgbClr val="000000"/>
                </a:solidFill>
              </a:rPr>
              <a:t>Slide → Edit master.</a:t>
            </a:r>
            <a:endParaRPr b="1" sz="1100">
              <a:solidFill>
                <a:srgbClr val="000000"/>
              </a:solidFill>
            </a:endParaRPr>
          </a:p>
          <a:p>
            <a:pPr indent="0" lvl="0" marL="0" rtl="0" algn="l">
              <a:spcBef>
                <a:spcPts val="0"/>
              </a:spcBef>
              <a:spcAft>
                <a:spcPts val="0"/>
              </a:spcAft>
              <a:buNone/>
            </a:pPr>
            <a:r>
              <a:t/>
            </a:r>
            <a:endParaRPr b="1" sz="1100"/>
          </a:p>
          <a:p>
            <a:pPr indent="0" lvl="0" marL="0" rtl="0" algn="l">
              <a:spcBef>
                <a:spcPts val="0"/>
              </a:spcBef>
              <a:spcAft>
                <a:spcPts val="0"/>
              </a:spcAft>
              <a:buNone/>
            </a:pPr>
            <a:r>
              <a:rPr b="1" lang="en" sz="1100">
                <a:solidFill>
                  <a:srgbClr val="CC0000"/>
                </a:solidFill>
              </a:rPr>
              <a:t>How to Assign This Activity:</a:t>
            </a:r>
            <a:endParaRPr b="1" sz="1100">
              <a:solidFill>
                <a:srgbClr val="CC0000"/>
              </a:solidFill>
            </a:endParaRPr>
          </a:p>
          <a:p>
            <a:pPr indent="0" lvl="0" marL="0" rtl="0" algn="l">
              <a:spcBef>
                <a:spcPts val="0"/>
              </a:spcBef>
              <a:spcAft>
                <a:spcPts val="0"/>
              </a:spcAft>
              <a:buNone/>
            </a:pPr>
            <a:r>
              <a:t/>
            </a:r>
            <a:endParaRPr b="1" sz="1100">
              <a:solidFill>
                <a:srgbClr val="CC0000"/>
              </a:solidFill>
            </a:endParaRPr>
          </a:p>
          <a:p>
            <a:pPr indent="-298450" lvl="0" marL="457200" rtl="0" algn="l">
              <a:spcBef>
                <a:spcPts val="0"/>
              </a:spcBef>
              <a:spcAft>
                <a:spcPts val="0"/>
              </a:spcAft>
              <a:buClr>
                <a:srgbClr val="000000"/>
              </a:buClr>
              <a:buSzPts val="1100"/>
              <a:buChar char="●"/>
            </a:pPr>
            <a:r>
              <a:rPr lang="en" sz="1100">
                <a:solidFill>
                  <a:srgbClr val="000000"/>
                </a:solidFill>
              </a:rPr>
              <a:t>If you’re assigning this activity through </a:t>
            </a:r>
            <a:r>
              <a:rPr b="1" lang="en" sz="1100">
                <a:solidFill>
                  <a:srgbClr val="000000"/>
                </a:solidFill>
              </a:rPr>
              <a:t>Google Classroom</a:t>
            </a:r>
            <a:r>
              <a:rPr lang="en" sz="1100">
                <a:solidFill>
                  <a:srgbClr val="000000"/>
                </a:solidFill>
              </a:rPr>
              <a:t>, make sure to select “Make a copy for each student” from the drop-down menu. </a:t>
            </a:r>
            <a:endParaRPr sz="1100">
              <a:solidFill>
                <a:srgbClr val="000000"/>
              </a:solidFill>
            </a:endParaRPr>
          </a:p>
          <a:p>
            <a:pPr indent="0" lvl="0" marL="457200" rtl="0" algn="l">
              <a:spcBef>
                <a:spcPts val="0"/>
              </a:spcBef>
              <a:spcAft>
                <a:spcPts val="0"/>
              </a:spcAft>
              <a:buNone/>
            </a:pPr>
            <a:r>
              <a:t/>
            </a:r>
            <a:endParaRPr sz="700"/>
          </a:p>
          <a:p>
            <a:pPr indent="0" lvl="0" marL="457200" rtl="0" algn="l">
              <a:spcBef>
                <a:spcPts val="0"/>
              </a:spcBef>
              <a:spcAft>
                <a:spcPts val="0"/>
              </a:spcAft>
              <a:buNone/>
            </a:pPr>
            <a:r>
              <a:t/>
            </a:r>
            <a:endParaRPr sz="400">
              <a:solidFill>
                <a:srgbClr val="000000"/>
              </a:solidFill>
            </a:endParaRPr>
          </a:p>
          <a:p>
            <a:pPr indent="-298450" lvl="0" marL="457200" rtl="0" algn="l">
              <a:spcBef>
                <a:spcPts val="0"/>
              </a:spcBef>
              <a:spcAft>
                <a:spcPts val="0"/>
              </a:spcAft>
              <a:buSzPts val="1100"/>
              <a:buChar char="●"/>
            </a:pPr>
            <a:r>
              <a:rPr lang="en" sz="1100">
                <a:solidFill>
                  <a:srgbClr val="000000"/>
                </a:solidFill>
              </a:rPr>
              <a:t>If you’re using </a:t>
            </a:r>
            <a:r>
              <a:rPr b="1" lang="en" sz="1100">
                <a:solidFill>
                  <a:srgbClr val="000000"/>
                </a:solidFill>
              </a:rPr>
              <a:t>Microsoft Teams</a:t>
            </a:r>
            <a:r>
              <a:rPr lang="en" sz="1100">
                <a:solidFill>
                  <a:srgbClr val="000000"/>
                </a:solidFill>
              </a:rPr>
              <a:t>, you can also click File → Download → Microsoft Powerpoint for a version of this activity that you can upload to Teams.</a:t>
            </a:r>
            <a:endParaRPr sz="1100">
              <a:solidFill>
                <a:srgbClr val="000000"/>
              </a:solidFill>
            </a:endParaRPr>
          </a:p>
          <a:p>
            <a:pPr indent="0" lvl="0" marL="457200" rtl="0" algn="l">
              <a:spcBef>
                <a:spcPts val="0"/>
              </a:spcBef>
              <a:spcAft>
                <a:spcPts val="0"/>
              </a:spcAft>
              <a:buNone/>
            </a:pPr>
            <a:r>
              <a:t/>
            </a:r>
            <a:endParaRPr sz="700">
              <a:solidFill>
                <a:srgbClr val="000000"/>
              </a:solidFill>
            </a:endParaRPr>
          </a:p>
          <a:p>
            <a:pPr indent="0" lvl="0" marL="0" rtl="0" algn="l">
              <a:spcBef>
                <a:spcPts val="0"/>
              </a:spcBef>
              <a:spcAft>
                <a:spcPts val="0"/>
              </a:spcAft>
              <a:buNone/>
            </a:pPr>
            <a:r>
              <a:t/>
            </a:r>
            <a:endParaRPr sz="400">
              <a:solidFill>
                <a:srgbClr val="000000"/>
              </a:solidFill>
            </a:endParaRPr>
          </a:p>
          <a:p>
            <a:pPr indent="-298450" lvl="0" marL="457200" rtl="0" algn="l">
              <a:lnSpc>
                <a:spcPct val="100000"/>
              </a:lnSpc>
              <a:spcBef>
                <a:spcPts val="0"/>
              </a:spcBef>
              <a:spcAft>
                <a:spcPts val="0"/>
              </a:spcAft>
              <a:buClr>
                <a:srgbClr val="000000"/>
              </a:buClr>
              <a:buSzPts val="1100"/>
              <a:buChar char="●"/>
            </a:pPr>
            <a:r>
              <a:rPr lang="en" sz="1100">
                <a:solidFill>
                  <a:srgbClr val="000000"/>
                </a:solidFill>
              </a:rPr>
              <a:t>You can also have your students </a:t>
            </a:r>
            <a:r>
              <a:rPr b="1" lang="en" sz="1100">
                <a:solidFill>
                  <a:srgbClr val="000000"/>
                </a:solidFill>
              </a:rPr>
              <a:t>make their own copies</a:t>
            </a:r>
            <a:r>
              <a:rPr lang="en" sz="1100">
                <a:solidFill>
                  <a:srgbClr val="000000"/>
                </a:solidFill>
              </a:rPr>
              <a:t> of this activity:</a:t>
            </a:r>
            <a:endParaRPr sz="1100">
              <a:solidFill>
                <a:srgbClr val="000000"/>
              </a:solidFill>
            </a:endParaRPr>
          </a:p>
          <a:p>
            <a:pPr indent="0" lvl="0" marL="0" rtl="0" algn="l">
              <a:lnSpc>
                <a:spcPct val="100000"/>
              </a:lnSpc>
              <a:spcBef>
                <a:spcPts val="0"/>
              </a:spcBef>
              <a:spcAft>
                <a:spcPts val="0"/>
              </a:spcAft>
              <a:buNone/>
            </a:pPr>
            <a:r>
              <a:t/>
            </a:r>
            <a:endParaRPr sz="400">
              <a:solidFill>
                <a:srgbClr val="000000"/>
              </a:solidFill>
            </a:endParaRPr>
          </a:p>
          <a:p>
            <a:pPr indent="-298450" lvl="1" marL="914400" rtl="0" algn="l">
              <a:lnSpc>
                <a:spcPct val="100000"/>
              </a:lnSpc>
              <a:spcBef>
                <a:spcPts val="0"/>
              </a:spcBef>
              <a:spcAft>
                <a:spcPts val="0"/>
              </a:spcAft>
              <a:buClr>
                <a:srgbClr val="000000"/>
              </a:buClr>
              <a:buSzPts val="1100"/>
              <a:buChar char="○"/>
            </a:pPr>
            <a:r>
              <a:rPr lang="en" sz="1100">
                <a:solidFill>
                  <a:srgbClr val="000000"/>
                </a:solidFill>
              </a:rPr>
              <a:t>Click the </a:t>
            </a:r>
            <a:r>
              <a:rPr b="1" lang="en" sz="1100">
                <a:solidFill>
                  <a:srgbClr val="000000"/>
                </a:solidFill>
              </a:rPr>
              <a:t>Share</a:t>
            </a:r>
            <a:r>
              <a:rPr lang="en" sz="1100">
                <a:solidFill>
                  <a:srgbClr val="000000"/>
                </a:solidFill>
              </a:rPr>
              <a:t> button at the top-right.</a:t>
            </a:r>
            <a:endParaRPr sz="1100">
              <a:solidFill>
                <a:srgbClr val="000000"/>
              </a:solidFill>
            </a:endParaRPr>
          </a:p>
          <a:p>
            <a:pPr indent="-298450" lvl="1" marL="914400" rtl="0" algn="l">
              <a:lnSpc>
                <a:spcPct val="100000"/>
              </a:lnSpc>
              <a:spcBef>
                <a:spcPts val="0"/>
              </a:spcBef>
              <a:spcAft>
                <a:spcPts val="0"/>
              </a:spcAft>
              <a:buClr>
                <a:srgbClr val="000000"/>
              </a:buClr>
              <a:buSzPts val="1100"/>
              <a:buChar char="○"/>
            </a:pPr>
            <a:r>
              <a:rPr lang="en" sz="1100">
                <a:solidFill>
                  <a:srgbClr val="000000"/>
                </a:solidFill>
              </a:rPr>
              <a:t>Click </a:t>
            </a:r>
            <a:r>
              <a:rPr b="1" lang="en" sz="1100">
                <a:solidFill>
                  <a:srgbClr val="000000"/>
                </a:solidFill>
              </a:rPr>
              <a:t>“Copy Link”</a:t>
            </a:r>
            <a:r>
              <a:rPr lang="en" sz="1100">
                <a:solidFill>
                  <a:srgbClr val="000000"/>
                </a:solidFill>
              </a:rPr>
              <a:t>, then paste the URL into an email or assignment (don’t share it yet!)</a:t>
            </a:r>
            <a:endParaRPr sz="1100">
              <a:solidFill>
                <a:srgbClr val="000000"/>
              </a:solidFill>
            </a:endParaRPr>
          </a:p>
          <a:p>
            <a:pPr indent="-298450" lvl="1" marL="914400" rtl="0" algn="l">
              <a:lnSpc>
                <a:spcPct val="100000"/>
              </a:lnSpc>
              <a:spcBef>
                <a:spcPts val="0"/>
              </a:spcBef>
              <a:spcAft>
                <a:spcPts val="0"/>
              </a:spcAft>
              <a:buClr>
                <a:srgbClr val="000000"/>
              </a:buClr>
              <a:buSzPts val="1100"/>
              <a:buChar char="○"/>
            </a:pPr>
            <a:r>
              <a:rPr lang="en" sz="1100">
                <a:solidFill>
                  <a:srgbClr val="000000"/>
                </a:solidFill>
              </a:rPr>
              <a:t>At the end of the URL, change the word </a:t>
            </a:r>
            <a:r>
              <a:rPr b="1" lang="en" sz="1100">
                <a:solidFill>
                  <a:srgbClr val="000000"/>
                </a:solidFill>
              </a:rPr>
              <a:t>edit</a:t>
            </a:r>
            <a:r>
              <a:rPr lang="en" sz="1100">
                <a:solidFill>
                  <a:srgbClr val="000000"/>
                </a:solidFill>
              </a:rPr>
              <a:t> to </a:t>
            </a:r>
            <a:r>
              <a:rPr b="1" lang="en" sz="1100">
                <a:solidFill>
                  <a:srgbClr val="000000"/>
                </a:solidFill>
              </a:rPr>
              <a:t>copy</a:t>
            </a:r>
            <a:r>
              <a:rPr lang="en" sz="1100">
                <a:solidFill>
                  <a:srgbClr val="000000"/>
                </a:solidFill>
              </a:rPr>
              <a:t>, like so:</a:t>
            </a:r>
            <a:endParaRPr sz="1100">
              <a:solidFill>
                <a:srgbClr val="000000"/>
              </a:solidFill>
            </a:endParaRPr>
          </a:p>
          <a:p>
            <a:pPr indent="0" lvl="0" marL="0" rtl="0" algn="l">
              <a:lnSpc>
                <a:spcPct val="100000"/>
              </a:lnSpc>
              <a:spcBef>
                <a:spcPts val="0"/>
              </a:spcBef>
              <a:spcAft>
                <a:spcPts val="0"/>
              </a:spcAft>
              <a:buNone/>
            </a:pPr>
            <a:r>
              <a:t/>
            </a:r>
            <a:endParaRPr sz="700">
              <a:solidFill>
                <a:srgbClr val="000000"/>
              </a:solidFill>
            </a:endParaRPr>
          </a:p>
          <a:p>
            <a:pPr indent="457200" lvl="0" marL="457200" rtl="0" algn="l">
              <a:lnSpc>
                <a:spcPct val="100000"/>
              </a:lnSpc>
              <a:spcBef>
                <a:spcPts val="0"/>
              </a:spcBef>
              <a:spcAft>
                <a:spcPts val="0"/>
              </a:spcAft>
              <a:buNone/>
            </a:pPr>
            <a:r>
              <a:rPr lang="en" sz="1100" u="sng">
                <a:solidFill>
                  <a:srgbClr val="000000"/>
                </a:solidFill>
              </a:rPr>
              <a:t>https://docs.google.com/presentation/d/[. . . ]/</a:t>
            </a:r>
            <a:r>
              <a:rPr b="1" lang="en" sz="1100" u="sng">
                <a:solidFill>
                  <a:srgbClr val="000000"/>
                </a:solidFill>
                <a:highlight>
                  <a:srgbClr val="FFF200"/>
                </a:highlight>
              </a:rPr>
              <a:t>edit</a:t>
            </a:r>
            <a:r>
              <a:rPr lang="en" sz="1100" u="sng">
                <a:solidFill>
                  <a:srgbClr val="000000"/>
                </a:solidFill>
              </a:rPr>
              <a:t>?usp=sharing</a:t>
            </a:r>
            <a:endParaRPr sz="1100" u="sng">
              <a:solidFill>
                <a:srgbClr val="000000"/>
              </a:solidFill>
            </a:endParaRPr>
          </a:p>
          <a:p>
            <a:pPr indent="0" lvl="0" marL="457200" rtl="0" algn="l">
              <a:lnSpc>
                <a:spcPct val="100000"/>
              </a:lnSpc>
              <a:spcBef>
                <a:spcPts val="0"/>
              </a:spcBef>
              <a:spcAft>
                <a:spcPts val="0"/>
              </a:spcAft>
              <a:buNone/>
            </a:pPr>
            <a:r>
              <a:t/>
            </a:r>
            <a:endParaRPr sz="1100">
              <a:solidFill>
                <a:srgbClr val="000000"/>
              </a:solidFill>
            </a:endParaRPr>
          </a:p>
          <a:p>
            <a:pPr indent="0" lvl="0" marL="457200" rtl="0" algn="l">
              <a:lnSpc>
                <a:spcPct val="100000"/>
              </a:lnSpc>
              <a:spcBef>
                <a:spcPts val="0"/>
              </a:spcBef>
              <a:spcAft>
                <a:spcPts val="0"/>
              </a:spcAft>
              <a:buNone/>
            </a:pPr>
            <a:r>
              <a:t/>
            </a:r>
            <a:endParaRPr sz="100">
              <a:solidFill>
                <a:srgbClr val="000000"/>
              </a:solidFill>
            </a:endParaRPr>
          </a:p>
          <a:p>
            <a:pPr indent="457200" lvl="0" marL="457200" rtl="0" algn="l">
              <a:lnSpc>
                <a:spcPct val="100000"/>
              </a:lnSpc>
              <a:spcBef>
                <a:spcPts val="0"/>
              </a:spcBef>
              <a:spcAft>
                <a:spcPts val="0"/>
              </a:spcAft>
              <a:buNone/>
            </a:pPr>
            <a:r>
              <a:rPr lang="en" sz="1100" u="sng">
                <a:solidFill>
                  <a:srgbClr val="000000"/>
                </a:solidFill>
              </a:rPr>
              <a:t>https://docs.google.com/presentation/d/[. . . ]/</a:t>
            </a:r>
            <a:r>
              <a:rPr b="1" lang="en" sz="1100" u="sng">
                <a:solidFill>
                  <a:srgbClr val="000000"/>
                </a:solidFill>
                <a:highlight>
                  <a:srgbClr val="FFF200"/>
                </a:highlight>
              </a:rPr>
              <a:t>copy</a:t>
            </a:r>
            <a:r>
              <a:rPr lang="en" sz="1100" u="sng">
                <a:solidFill>
                  <a:srgbClr val="000000"/>
                </a:solidFill>
              </a:rPr>
              <a:t>?usp=sharing</a:t>
            </a:r>
            <a:endParaRPr sz="1100">
              <a:solidFill>
                <a:srgbClr val="000000"/>
              </a:solidFill>
            </a:endParaRPr>
          </a:p>
          <a:p>
            <a:pPr indent="0" lvl="0" marL="0" rtl="0" algn="l">
              <a:spcBef>
                <a:spcPts val="0"/>
              </a:spcBef>
              <a:spcAft>
                <a:spcPts val="0"/>
              </a:spcAft>
              <a:buNone/>
            </a:pPr>
            <a:r>
              <a:t/>
            </a:r>
            <a:endParaRPr sz="700">
              <a:solidFill>
                <a:srgbClr val="000000"/>
              </a:solidFill>
            </a:endParaRPr>
          </a:p>
          <a:p>
            <a:pPr indent="0" lvl="0" marL="0" rtl="0" algn="l">
              <a:spcBef>
                <a:spcPts val="0"/>
              </a:spcBef>
              <a:spcAft>
                <a:spcPts val="0"/>
              </a:spcAft>
              <a:buNone/>
            </a:pPr>
            <a:r>
              <a:rPr b="1" lang="en" sz="1600">
                <a:solidFill>
                  <a:srgbClr val="CC0000"/>
                </a:solidFill>
              </a:rPr>
              <a:t>Don’t forget: Delete this slide before sharing the activity with students.</a:t>
            </a:r>
            <a:endParaRPr sz="1600">
              <a:solidFill>
                <a:srgbClr val="FF0000"/>
              </a:solidFill>
            </a:endParaRPr>
          </a:p>
          <a:p>
            <a:pPr indent="0" lvl="0" marL="0" rtl="0" algn="l">
              <a:spcBef>
                <a:spcPts val="0"/>
              </a:spcBef>
              <a:spcAft>
                <a:spcPts val="0"/>
              </a:spcAft>
              <a:buNone/>
            </a:pPr>
            <a:r>
              <a:rPr lang="en" sz="1200"/>
              <a:t>Thank you for teaching with </a:t>
            </a:r>
            <a:r>
              <a:rPr i="1" lang="en" sz="1200"/>
              <a:t>Scope</a:t>
            </a:r>
            <a:r>
              <a:rPr lang="en" sz="1200"/>
              <a:t>!</a:t>
            </a:r>
            <a:endParaRPr sz="1200"/>
          </a:p>
        </p:txBody>
      </p:sp>
      <p:sp>
        <p:nvSpPr>
          <p:cNvPr id="48" name="Google Shape;48;p5"/>
          <p:cNvSpPr/>
          <p:nvPr/>
        </p:nvSpPr>
        <p:spPr>
          <a:xfrm>
            <a:off x="4244825" y="3773625"/>
            <a:ext cx="278100" cy="206100"/>
          </a:xfrm>
          <a:prstGeom prst="downArrow">
            <a:avLst>
              <a:gd fmla="val 50000" name="adj1"/>
              <a:gd fmla="val 47683" name="adj2"/>
            </a:avLst>
          </a:prstGeom>
          <a:solidFill>
            <a:srgbClr val="6AA84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9" name="Google Shape;49;p5"/>
          <p:cNvPicPr preferRelativeResize="0"/>
          <p:nvPr/>
        </p:nvPicPr>
        <p:blipFill rotWithShape="1">
          <a:blip r:embed="rId2">
            <a:alphaModFix/>
          </a:blip>
          <a:srcRect b="563" l="0" r="0" t="563"/>
          <a:stretch/>
        </p:blipFill>
        <p:spPr>
          <a:xfrm>
            <a:off x="402350" y="220250"/>
            <a:ext cx="1216153" cy="54864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a:off x="457200" y="4597675"/>
            <a:ext cx="8229600" cy="45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500"/>
          </a:p>
          <a:p>
            <a:pPr indent="0" lvl="0" marL="0" rtl="0" algn="ctr">
              <a:lnSpc>
                <a:spcPct val="115000"/>
              </a:lnSpc>
              <a:spcBef>
                <a:spcPts val="0"/>
              </a:spcBef>
              <a:spcAft>
                <a:spcPts val="0"/>
              </a:spcAft>
              <a:buNone/>
            </a:pPr>
            <a:r>
              <a:rPr lang="en" sz="400"/>
              <a:t>©2021 BY SCHOLASTIC INC. ALL RIGHTS RESERVED. PERMISSION GRANTED TO TEACHERS AND SUBSCRIBERS TO MAKE COPIES OF THIS FILE TO DISTRIBUTE TO STUDENTS. SCHOLASTIC IS NOT RESPONSIBLE FOR ANY EDITS TO THESE MATERIALS MADE BY EDUCATORS OR THEIR STUDENTS.</a:t>
            </a:r>
            <a:endParaRPr sz="400"/>
          </a:p>
          <a:p>
            <a:pPr indent="0" lvl="0" marL="0" rtl="0" algn="ctr">
              <a:lnSpc>
                <a:spcPct val="115000"/>
              </a:lnSpc>
              <a:spcBef>
                <a:spcPts val="0"/>
              </a:spcBef>
              <a:spcAft>
                <a:spcPts val="0"/>
              </a:spcAft>
              <a:buNone/>
            </a:pPr>
            <a:r>
              <a:t/>
            </a:r>
            <a:endParaRPr sz="500"/>
          </a:p>
          <a:p>
            <a:pPr indent="0" lvl="0" marL="0" rtl="0" algn="l">
              <a:spcBef>
                <a:spcPts val="0"/>
              </a:spcBef>
              <a:spcAft>
                <a:spcPts val="0"/>
              </a:spcAft>
              <a:buNone/>
            </a:pPr>
            <a:r>
              <a:t/>
            </a:r>
            <a:endParaRPr/>
          </a:p>
        </p:txBody>
      </p:sp>
      <p:sp>
        <p:nvSpPr>
          <p:cNvPr id="7" name="Google Shape;7;p1"/>
          <p:cNvSpPr txBox="1"/>
          <p:nvPr>
            <p:ph idx="1" type="body"/>
          </p:nvPr>
        </p:nvSpPr>
        <p:spPr>
          <a:xfrm>
            <a:off x="868275" y="1094375"/>
            <a:ext cx="3219900" cy="1230000"/>
          </a:xfrm>
          <a:prstGeom prst="rect">
            <a:avLst/>
          </a:prstGeom>
          <a:noFill/>
          <a:ln>
            <a:noFill/>
          </a:ln>
        </p:spPr>
        <p:txBody>
          <a:bodyPr anchorCtr="0" anchor="t" bIns="91425" lIns="91425" spcFirstLastPara="1" rIns="91425" wrap="square" tIns="91425">
            <a:noAutofit/>
          </a:bodyPr>
          <a:lstStyle>
            <a:lvl1pPr indent="-304800" lvl="0" marL="457200">
              <a:spcBef>
                <a:spcPts val="0"/>
              </a:spcBef>
              <a:spcAft>
                <a:spcPts val="0"/>
              </a:spcAft>
              <a:buSzPts val="1200"/>
              <a:buFont typeface="Lato"/>
              <a:buChar char="●"/>
              <a:defRPr sz="1200">
                <a:latin typeface="Lato"/>
                <a:ea typeface="Lato"/>
                <a:cs typeface="Lato"/>
                <a:sym typeface="Lato"/>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44">
          <p15:clr>
            <a:srgbClr val="EA4335"/>
          </p15:clr>
        </p15:guide>
        <p15:guide id="2" pos="288">
          <p15:clr>
            <a:srgbClr val="EA4335"/>
          </p15:clr>
        </p15:guide>
        <p15:guide id="3" pos="5472">
          <p15:clr>
            <a:srgbClr val="EA4335"/>
          </p15:clr>
        </p15:guide>
        <p15:guide id="4" orient="horz" pos="2952">
          <p15:clr>
            <a:srgbClr val="EA4335"/>
          </p15:clr>
        </p15:guide>
        <p15:guide id="5" pos="2880">
          <p15:clr>
            <a:srgbClr val="EA4335"/>
          </p15:clr>
        </p15:guide>
        <p15:guide id="6" orient="horz" pos="1620">
          <p15:clr>
            <a:srgbClr val="EA4335"/>
          </p15:clr>
        </p15:guide>
        <p15:guide id="7" orient="horz" pos="288">
          <p15:clr>
            <a:srgbClr val="EA4335"/>
          </p15:clr>
        </p15:guide>
        <p15:guide id="8" orient="horz" pos="552">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cope.scholastic.com/issues/2020-21/030121/did-you-use-the-gps-on-your-phone-today.html" TargetMode="External"/><Relationship Id="rId4" Type="http://schemas.openxmlformats.org/officeDocument/2006/relationships/hyperlink" Target="https://scope.scholastic.com/issues/2020-21/030121/did-you-use-the-gps-on-your-phone-today.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6"/>
          <p:cNvSpPr txBox="1"/>
          <p:nvPr/>
        </p:nvSpPr>
        <p:spPr>
          <a:xfrm>
            <a:off x="1017825" y="872000"/>
            <a:ext cx="2493900" cy="2400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6">
            <a:hlinkClick r:id="rId3"/>
          </p:cNvPr>
          <p:cNvSpPr txBox="1"/>
          <p:nvPr/>
        </p:nvSpPr>
        <p:spPr>
          <a:xfrm>
            <a:off x="3775325" y="2784300"/>
            <a:ext cx="3420000" cy="24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Lato"/>
              <a:ea typeface="Lato"/>
              <a:cs typeface="Lato"/>
              <a:sym typeface="Lato"/>
            </a:endParaRPr>
          </a:p>
        </p:txBody>
      </p:sp>
      <p:sp>
        <p:nvSpPr>
          <p:cNvPr id="56" name="Google Shape;56;p6">
            <a:hlinkClick r:id="rId4"/>
          </p:cNvPr>
          <p:cNvSpPr txBox="1"/>
          <p:nvPr/>
        </p:nvSpPr>
        <p:spPr>
          <a:xfrm>
            <a:off x="1370075" y="3034475"/>
            <a:ext cx="2882100" cy="162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7"/>
          <p:cNvSpPr txBox="1"/>
          <p:nvPr>
            <p:ph idx="4294967295" type="body"/>
          </p:nvPr>
        </p:nvSpPr>
        <p:spPr>
          <a:xfrm>
            <a:off x="532450" y="1279950"/>
            <a:ext cx="3886500" cy="296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7"/>
          <p:cNvSpPr txBox="1"/>
          <p:nvPr>
            <p:ph idx="4294967295" type="body"/>
          </p:nvPr>
        </p:nvSpPr>
        <p:spPr>
          <a:xfrm>
            <a:off x="4732500" y="1279950"/>
            <a:ext cx="3886500" cy="296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8"/>
          <p:cNvSpPr txBox="1"/>
          <p:nvPr>
            <p:ph idx="4294967295" type="body"/>
          </p:nvPr>
        </p:nvSpPr>
        <p:spPr>
          <a:xfrm>
            <a:off x="532450" y="1279950"/>
            <a:ext cx="3886500" cy="296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8"/>
          <p:cNvSpPr txBox="1"/>
          <p:nvPr>
            <p:ph idx="4294967295" type="body"/>
          </p:nvPr>
        </p:nvSpPr>
        <p:spPr>
          <a:xfrm>
            <a:off x="4723650" y="1279950"/>
            <a:ext cx="3886500" cy="2962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